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nl-NL"/>
              <a:t>Klik om de stijl te bewerken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11/8/2019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nl-NL"/>
              <a:t>Klik om de stijl te bewerken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11/8/2019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nl-NL"/>
              <a:t>Klik om de stijl te bewerken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1257300" y="2909102"/>
            <a:ext cx="4800600" cy="299639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633864" y="2909102"/>
            <a:ext cx="4800600" cy="299639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nl-NL"/>
              <a:t>Klik om de stijl te bewerken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11/8/2019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nl-NL"/>
              <a:t>Klik om de stijl te bewerken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11/8/2019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11/8/2019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Revision</a:t>
            </a:r>
            <a:r>
              <a:rPr lang="nl-NL" dirty="0"/>
              <a:t> </a:t>
            </a:r>
            <a:endParaRPr lang="en-GB" dirty="0"/>
          </a:p>
        </p:txBody>
      </p:sp>
      <p:sp>
        <p:nvSpPr>
          <p:cNvPr id="3" name="Ondertitel 2"/>
          <p:cNvSpPr>
            <a:spLocks noGrp="1"/>
          </p:cNvSpPr>
          <p:nvPr>
            <p:ph type="subTitle" idx="1"/>
          </p:nvPr>
        </p:nvSpPr>
        <p:spPr/>
        <p:txBody>
          <a:bodyPr>
            <a:normAutofit lnSpcReduction="10000"/>
          </a:bodyPr>
          <a:lstStyle/>
          <a:p>
            <a:r>
              <a:rPr lang="nl-NL" dirty="0" err="1"/>
              <a:t>Chapter</a:t>
            </a:r>
            <a:r>
              <a:rPr lang="nl-NL" dirty="0"/>
              <a:t> 8 </a:t>
            </a:r>
            <a:r>
              <a:rPr lang="nl-NL" dirty="0" err="1"/>
              <a:t>a-d</a:t>
            </a:r>
            <a:r>
              <a:rPr lang="nl-NL" dirty="0"/>
              <a:t> </a:t>
            </a:r>
          </a:p>
          <a:p>
            <a:r>
              <a:rPr lang="nl-NL" dirty="0"/>
              <a:t>Lesson 1</a:t>
            </a:r>
            <a:endParaRPr lang="en-GB" dirty="0"/>
          </a:p>
        </p:txBody>
      </p:sp>
    </p:spTree>
    <p:extLst>
      <p:ext uri="{BB962C8B-B14F-4D97-AF65-F5344CB8AC3E}">
        <p14:creationId xmlns:p14="http://schemas.microsoft.com/office/powerpoint/2010/main" val="222376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What</a:t>
            </a:r>
            <a:r>
              <a:rPr lang="nl-NL" dirty="0"/>
              <a:t> are we </a:t>
            </a:r>
            <a:r>
              <a:rPr lang="nl-NL" dirty="0" err="1"/>
              <a:t>going</a:t>
            </a:r>
            <a:r>
              <a:rPr lang="nl-NL" dirty="0"/>
              <a:t> to do? </a:t>
            </a:r>
            <a:endParaRPr lang="en-GB" dirty="0"/>
          </a:p>
        </p:txBody>
      </p:sp>
      <p:sp>
        <p:nvSpPr>
          <p:cNvPr id="3" name="Tijdelijke aanduiding voor inhoud 2"/>
          <p:cNvSpPr>
            <a:spLocks noGrp="1"/>
          </p:cNvSpPr>
          <p:nvPr>
            <p:ph idx="1"/>
          </p:nvPr>
        </p:nvSpPr>
        <p:spPr/>
        <p:txBody>
          <a:bodyPr/>
          <a:lstStyle/>
          <a:p>
            <a:pPr marL="0" indent="0">
              <a:buNone/>
            </a:pPr>
            <a:endParaRPr lang="nl-NL" dirty="0"/>
          </a:p>
          <a:p>
            <a:r>
              <a:rPr lang="nl-NL" dirty="0" err="1"/>
              <a:t>Aims</a:t>
            </a:r>
            <a:endParaRPr lang="nl-NL" dirty="0"/>
          </a:p>
          <a:p>
            <a:r>
              <a:rPr lang="nl-NL" dirty="0" err="1"/>
              <a:t>Recap</a:t>
            </a:r>
            <a:r>
              <a:rPr lang="nl-NL" dirty="0"/>
              <a:t> A-D</a:t>
            </a:r>
          </a:p>
          <a:p>
            <a:r>
              <a:rPr lang="nl-NL" dirty="0" err="1"/>
              <a:t>Instruction</a:t>
            </a:r>
            <a:r>
              <a:rPr lang="nl-NL" dirty="0"/>
              <a:t> </a:t>
            </a:r>
            <a:r>
              <a:rPr lang="nl-NL" dirty="0" err="1"/>
              <a:t>assignment</a:t>
            </a:r>
            <a:endParaRPr lang="nl-NL" dirty="0"/>
          </a:p>
          <a:p>
            <a:r>
              <a:rPr lang="nl-NL" dirty="0" err="1"/>
              <a:t>Work</a:t>
            </a:r>
            <a:r>
              <a:rPr lang="nl-NL" dirty="0"/>
              <a:t> on </a:t>
            </a:r>
            <a:r>
              <a:rPr lang="nl-NL" dirty="0" err="1"/>
              <a:t>assignment</a:t>
            </a:r>
            <a:endParaRPr lang="nl-NL" dirty="0"/>
          </a:p>
          <a:p>
            <a:endParaRPr lang="nl-NL" dirty="0"/>
          </a:p>
          <a:p>
            <a:endParaRPr lang="en-GB"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024" y="1874517"/>
            <a:ext cx="4448478" cy="2662977"/>
          </a:xfrm>
          <a:prstGeom prst="rect">
            <a:avLst/>
          </a:prstGeom>
        </p:spPr>
      </p:pic>
    </p:spTree>
    <p:extLst>
      <p:ext uri="{BB962C8B-B14F-4D97-AF65-F5344CB8AC3E}">
        <p14:creationId xmlns:p14="http://schemas.microsoft.com/office/powerpoint/2010/main" val="284930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Aims</a:t>
            </a:r>
            <a:endParaRPr lang="en-GB" dirty="0"/>
          </a:p>
        </p:txBody>
      </p:sp>
      <p:sp>
        <p:nvSpPr>
          <p:cNvPr id="3" name="Tijdelijke aanduiding voor inhoud 2"/>
          <p:cNvSpPr>
            <a:spLocks noGrp="1"/>
          </p:cNvSpPr>
          <p:nvPr>
            <p:ph idx="1"/>
          </p:nvPr>
        </p:nvSpPr>
        <p:spPr/>
        <p:txBody>
          <a:bodyPr/>
          <a:lstStyle/>
          <a:p>
            <a:r>
              <a:rPr lang="nl-NL" dirty="0"/>
              <a:t>Je ben in staat om actief te werken in je groepje, waarmee het samenwerken beter gaat.</a:t>
            </a:r>
            <a:endParaRPr lang="en-GB" dirty="0"/>
          </a:p>
          <a:p>
            <a:pPr marL="0" indent="0">
              <a:buNone/>
            </a:pPr>
            <a:endParaRPr lang="en-GB" dirty="0"/>
          </a:p>
          <a:p>
            <a:r>
              <a:rPr lang="nl-NL" dirty="0"/>
              <a:t>Je bent in staat om zo gunstig mogelijk om te gaan met de beschikbare tijd om daarmee eindresultaten te behalen.</a:t>
            </a:r>
            <a:endParaRPr lang="en-GB" dirty="0"/>
          </a:p>
          <a:p>
            <a:pPr marL="0" indent="0">
              <a:buNone/>
            </a:pPr>
            <a:r>
              <a:rPr lang="nl-NL" dirty="0"/>
              <a:t> </a:t>
            </a:r>
            <a:endParaRPr lang="en-GB" dirty="0"/>
          </a:p>
          <a:p>
            <a:pPr marL="0" indent="0">
              <a:buNone/>
            </a:pPr>
            <a:endParaRPr lang="en-GB" dirty="0"/>
          </a:p>
        </p:txBody>
      </p:sp>
    </p:spTree>
    <p:extLst>
      <p:ext uri="{BB962C8B-B14F-4D97-AF65-F5344CB8AC3E}">
        <p14:creationId xmlns:p14="http://schemas.microsoft.com/office/powerpoint/2010/main" val="139734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Recap</a:t>
            </a:r>
            <a:r>
              <a:rPr lang="nl-NL" dirty="0"/>
              <a:t> </a:t>
            </a:r>
            <a:r>
              <a:rPr lang="nl-NL" dirty="0" err="1"/>
              <a:t>a-d</a:t>
            </a:r>
            <a:endParaRPr lang="en-GB" dirty="0"/>
          </a:p>
        </p:txBody>
      </p:sp>
      <p:sp>
        <p:nvSpPr>
          <p:cNvPr id="3" name="Tijdelijke aanduiding voor inhoud 2"/>
          <p:cNvSpPr>
            <a:spLocks noGrp="1"/>
          </p:cNvSpPr>
          <p:nvPr>
            <p:ph idx="1"/>
          </p:nvPr>
        </p:nvSpPr>
        <p:spPr/>
        <p:txBody>
          <a:bodyPr>
            <a:normAutofit fontScale="92500"/>
          </a:bodyPr>
          <a:lstStyle/>
          <a:p>
            <a:pPr marL="0" indent="0">
              <a:buNone/>
            </a:pPr>
            <a:r>
              <a:rPr lang="nl-NL" dirty="0"/>
              <a:t>Jullie krijgen een vraag over hoofdstuk 8 A-D per tweetal, daarna gaan jullie denken-delen-uitwisselen</a:t>
            </a:r>
          </a:p>
          <a:p>
            <a:pPr marL="0" indent="0">
              <a:buNone/>
            </a:pPr>
            <a:r>
              <a:rPr lang="nl-NL" dirty="0"/>
              <a:t>Denken: zelf over de vraag nadenken, wat is het antwoord, schrijf het dan op.</a:t>
            </a:r>
          </a:p>
          <a:p>
            <a:pPr marL="0" indent="0">
              <a:buNone/>
            </a:pPr>
            <a:r>
              <a:rPr lang="nl-NL" dirty="0"/>
              <a:t>Delen: deel met je buur, samen bespreken wat je gaat zeggen.</a:t>
            </a:r>
          </a:p>
          <a:p>
            <a:pPr marL="0" indent="0">
              <a:buNone/>
            </a:pPr>
            <a:r>
              <a:rPr lang="nl-NL" dirty="0"/>
              <a:t>Uitwisselen: een van jullie gaat de docent vertellen wat het antwoord is wanneer de docent jullie de beurt geeft</a:t>
            </a:r>
          </a:p>
          <a:p>
            <a:pPr marL="0" indent="0">
              <a:buNone/>
            </a:pPr>
            <a:endParaRPr lang="nl-NL" dirty="0"/>
          </a:p>
          <a:p>
            <a:pPr marL="0" indent="0">
              <a:buNone/>
            </a:pPr>
            <a:r>
              <a:rPr lang="nl-NL" dirty="0"/>
              <a:t>Je mag het boek niet gebruiken.</a:t>
            </a:r>
          </a:p>
          <a:p>
            <a:pPr marL="0" indent="0">
              <a:buNone/>
            </a:pPr>
            <a:r>
              <a:rPr lang="nl-NL" dirty="0"/>
              <a:t>	</a:t>
            </a:r>
            <a:br>
              <a:rPr lang="nl-NL" dirty="0"/>
            </a:br>
            <a:endParaRPr lang="en-GB" dirty="0"/>
          </a:p>
        </p:txBody>
      </p:sp>
    </p:spTree>
    <p:extLst>
      <p:ext uri="{BB962C8B-B14F-4D97-AF65-F5344CB8AC3E}">
        <p14:creationId xmlns:p14="http://schemas.microsoft.com/office/powerpoint/2010/main" val="353229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Instruction</a:t>
            </a:r>
            <a:r>
              <a:rPr lang="nl-NL" dirty="0"/>
              <a:t> </a:t>
            </a:r>
            <a:r>
              <a:rPr lang="nl-NL" dirty="0" err="1"/>
              <a:t>assignment</a:t>
            </a:r>
            <a:endParaRPr lang="en-GB" dirty="0"/>
          </a:p>
        </p:txBody>
      </p:sp>
      <p:sp>
        <p:nvSpPr>
          <p:cNvPr id="5" name="Tijdelijke aanduiding voor inhoud 4"/>
          <p:cNvSpPr>
            <a:spLocks noGrp="1"/>
          </p:cNvSpPr>
          <p:nvPr>
            <p:ph idx="1"/>
          </p:nvPr>
        </p:nvSpPr>
        <p:spPr>
          <a:xfrm>
            <a:off x="1251678" y="1874517"/>
            <a:ext cx="9859145" cy="4741943"/>
          </a:xfrm>
        </p:spPr>
        <p:txBody>
          <a:bodyPr>
            <a:normAutofit lnSpcReduction="10000"/>
          </a:bodyPr>
          <a:lstStyle/>
          <a:p>
            <a:pPr marL="0" indent="0">
              <a:buNone/>
            </a:pPr>
            <a:r>
              <a:rPr lang="nl-NL" dirty="0"/>
              <a:t>Wat ga je doen? : 		Je gaat een land kiezen, je gaat dan vervolgens met een groepje dat 			land presenteren op een Travel Fair.</a:t>
            </a:r>
          </a:p>
          <a:p>
            <a:pPr marL="0" indent="0">
              <a:buNone/>
            </a:pPr>
            <a:r>
              <a:rPr lang="nl-NL" dirty="0"/>
              <a:t>Hoe ga je dat doen?: 	Door een muurkrant te maken over dat land, tijdens de Travel Fair 			moeten jullie iets over het land kunnen vertellen, zoals toeristische 			attracties, de spreektaal, met wat voor geld ze betalen en hoe je er 			komt. Op het formulier staat meer informatie.</a:t>
            </a:r>
          </a:p>
          <a:p>
            <a:pPr marL="0" indent="0">
              <a:buNone/>
            </a:pPr>
            <a:r>
              <a:rPr lang="nl-NL" dirty="0"/>
              <a:t>Hulp : 			Gebruik maken van het boek, informatie opzoeken op het internet 			of folders, vraag? Docent komt vanzelf langs. 					</a:t>
            </a:r>
          </a:p>
          <a:p>
            <a:pPr marL="0" indent="0">
              <a:buNone/>
            </a:pPr>
            <a:r>
              <a:rPr lang="nl-NL" dirty="0"/>
              <a:t>Tijd: 			30 min  </a:t>
            </a:r>
          </a:p>
          <a:p>
            <a:pPr marL="0" indent="0">
              <a:buNone/>
            </a:pPr>
            <a:r>
              <a:rPr lang="nl-NL" dirty="0"/>
              <a:t>Uitkomst: 		Je hebt een </a:t>
            </a:r>
            <a:r>
              <a:rPr lang="nl-NL" dirty="0" err="1"/>
              <a:t>moodboard</a:t>
            </a:r>
            <a:r>
              <a:rPr lang="nl-NL" dirty="0"/>
              <a:t> gemaakt over het land naar keuze met je 			groepje.</a:t>
            </a:r>
          </a:p>
          <a:p>
            <a:pPr marL="0" indent="0">
              <a:buNone/>
            </a:pPr>
            <a:r>
              <a:rPr lang="nl-NL" dirty="0"/>
              <a:t>Klaar?: 			Ruim je gebruikte spullen op en ga weer op je plek zitten.</a:t>
            </a:r>
            <a:endParaRPr lang="en-GB" dirty="0"/>
          </a:p>
        </p:txBody>
      </p:sp>
    </p:spTree>
    <p:extLst>
      <p:ext uri="{BB962C8B-B14F-4D97-AF65-F5344CB8AC3E}">
        <p14:creationId xmlns:p14="http://schemas.microsoft.com/office/powerpoint/2010/main" val="233755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a:t>
            </a:r>
            <a:r>
              <a:rPr lang="nl-NL" dirty="0" err="1"/>
              <a:t>moodboard</a:t>
            </a:r>
            <a:endParaRPr lang="en-GB" dirty="0"/>
          </a:p>
        </p:txBody>
      </p:sp>
      <p:pic>
        <p:nvPicPr>
          <p:cNvPr id="1026" name="Picture 2" descr="Afbeeldingsresultaat voor muurkrant lan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8301" y="1263927"/>
            <a:ext cx="4862779" cy="2730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muurk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2254" y="310141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5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Ter duidelijkheid</a:t>
            </a:r>
            <a:endParaRPr lang="en-GB" dirty="0"/>
          </a:p>
        </p:txBody>
      </p:sp>
      <p:sp>
        <p:nvSpPr>
          <p:cNvPr id="3" name="Tijdelijke aanduiding voor inhoud 2"/>
          <p:cNvSpPr>
            <a:spLocks noGrp="1"/>
          </p:cNvSpPr>
          <p:nvPr>
            <p:ph idx="1"/>
          </p:nvPr>
        </p:nvSpPr>
        <p:spPr/>
        <p:txBody>
          <a:bodyPr/>
          <a:lstStyle/>
          <a:p>
            <a:r>
              <a:rPr lang="nl-NL" dirty="0"/>
              <a:t>Namen invullen</a:t>
            </a:r>
          </a:p>
          <a:p>
            <a:r>
              <a:rPr lang="nl-NL" dirty="0"/>
              <a:t>Groepjes maken</a:t>
            </a:r>
          </a:p>
          <a:p>
            <a:r>
              <a:rPr lang="nl-NL" dirty="0"/>
              <a:t>Bespreken wat je gaat doen</a:t>
            </a:r>
          </a:p>
          <a:p>
            <a:r>
              <a:rPr lang="nl-NL" dirty="0"/>
              <a:t>Informatie opzoeken</a:t>
            </a:r>
          </a:p>
          <a:p>
            <a:r>
              <a:rPr lang="nl-NL" dirty="0"/>
              <a:t>Informatie uitwerken</a:t>
            </a:r>
          </a:p>
          <a:p>
            <a:endParaRPr lang="en-GB" dirty="0"/>
          </a:p>
        </p:txBody>
      </p:sp>
    </p:spTree>
    <p:extLst>
      <p:ext uri="{BB962C8B-B14F-4D97-AF65-F5344CB8AC3E}">
        <p14:creationId xmlns:p14="http://schemas.microsoft.com/office/powerpoint/2010/main" val="299971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Afsluiting</a:t>
            </a:r>
            <a:endParaRPr lang="en-GB" dirty="0"/>
          </a:p>
        </p:txBody>
      </p:sp>
      <p:sp>
        <p:nvSpPr>
          <p:cNvPr id="3" name="Tijdelijke aanduiding voor inhoud 2"/>
          <p:cNvSpPr>
            <a:spLocks noGrp="1"/>
          </p:cNvSpPr>
          <p:nvPr>
            <p:ph idx="1"/>
          </p:nvPr>
        </p:nvSpPr>
        <p:spPr/>
        <p:txBody>
          <a:bodyPr>
            <a:normAutofit/>
          </a:bodyPr>
          <a:lstStyle/>
          <a:p>
            <a:r>
              <a:rPr lang="en-GB" dirty="0" err="1"/>
              <a:t>Schrijf</a:t>
            </a:r>
            <a:r>
              <a:rPr lang="en-GB" dirty="0"/>
              <a:t> op </a:t>
            </a:r>
            <a:r>
              <a:rPr lang="en-GB" dirty="0" err="1"/>
              <a:t>een</a:t>
            </a:r>
            <a:r>
              <a:rPr lang="en-GB" dirty="0"/>
              <a:t> post-it wat </a:t>
            </a:r>
            <a:r>
              <a:rPr lang="en-GB" dirty="0" err="1"/>
              <a:t>goed</a:t>
            </a:r>
            <a:r>
              <a:rPr lang="en-GB" dirty="0"/>
              <a:t> </a:t>
            </a:r>
            <a:r>
              <a:rPr lang="en-GB" dirty="0" err="1"/>
              <a:t>ging</a:t>
            </a:r>
            <a:r>
              <a:rPr lang="en-GB" dirty="0"/>
              <a:t> </a:t>
            </a:r>
            <a:r>
              <a:rPr lang="en-GB" dirty="0" err="1"/>
              <a:t>en</a:t>
            </a:r>
            <a:r>
              <a:rPr lang="en-GB" dirty="0"/>
              <a:t> wat minder </a:t>
            </a:r>
            <a:r>
              <a:rPr lang="en-GB" dirty="0" err="1"/>
              <a:t>goed</a:t>
            </a:r>
            <a:r>
              <a:rPr lang="en-GB" dirty="0"/>
              <a:t> </a:t>
            </a:r>
            <a:r>
              <a:rPr lang="en-GB" dirty="0" err="1"/>
              <a:t>ging</a:t>
            </a:r>
            <a:r>
              <a:rPr lang="en-GB" dirty="0"/>
              <a:t> met het </a:t>
            </a:r>
            <a:r>
              <a:rPr lang="en-GB" dirty="0" err="1"/>
              <a:t>samenwerken</a:t>
            </a:r>
            <a:r>
              <a:rPr lang="en-GB" dirty="0"/>
              <a:t> </a:t>
            </a:r>
            <a:r>
              <a:rPr lang="en-GB" dirty="0" err="1"/>
              <a:t>binnen</a:t>
            </a:r>
            <a:r>
              <a:rPr lang="en-GB" dirty="0"/>
              <a:t> </a:t>
            </a:r>
            <a:r>
              <a:rPr lang="en-GB" dirty="0" err="1"/>
              <a:t>jouw</a:t>
            </a:r>
            <a:r>
              <a:rPr lang="en-GB" dirty="0"/>
              <a:t> </a:t>
            </a:r>
            <a:r>
              <a:rPr lang="en-GB" dirty="0" err="1"/>
              <a:t>groepje</a:t>
            </a:r>
            <a:r>
              <a:rPr lang="en-GB" dirty="0"/>
              <a:t>, je naam </a:t>
            </a:r>
            <a:r>
              <a:rPr lang="en-GB" dirty="0" err="1"/>
              <a:t>hoeft</a:t>
            </a:r>
            <a:r>
              <a:rPr lang="en-GB" dirty="0"/>
              <a:t> </a:t>
            </a:r>
            <a:r>
              <a:rPr lang="en-GB" dirty="0" err="1"/>
              <a:t>er</a:t>
            </a:r>
            <a:r>
              <a:rPr lang="en-GB" dirty="0"/>
              <a:t> </a:t>
            </a:r>
            <a:r>
              <a:rPr lang="en-GB" dirty="0" err="1"/>
              <a:t>niet</a:t>
            </a:r>
            <a:r>
              <a:rPr lang="en-GB" dirty="0"/>
              <a:t> op </a:t>
            </a:r>
            <a:r>
              <a:rPr lang="en-GB" dirty="0" err="1"/>
              <a:t>dus</a:t>
            </a:r>
            <a:r>
              <a:rPr lang="en-GB" dirty="0"/>
              <a:t> het is </a:t>
            </a:r>
            <a:r>
              <a:rPr lang="en-GB" dirty="0" err="1"/>
              <a:t>anoniem</a:t>
            </a:r>
            <a:r>
              <a:rPr lang="en-GB" dirty="0"/>
              <a:t>.</a:t>
            </a:r>
          </a:p>
          <a:p>
            <a:r>
              <a:rPr lang="en-GB" dirty="0" err="1"/>
              <a:t>Plak</a:t>
            </a:r>
            <a:r>
              <a:rPr lang="en-GB" dirty="0"/>
              <a:t> </a:t>
            </a:r>
            <a:r>
              <a:rPr lang="en-GB" dirty="0" err="1"/>
              <a:t>als</a:t>
            </a:r>
            <a:r>
              <a:rPr lang="en-GB" dirty="0"/>
              <a:t> je </a:t>
            </a:r>
            <a:r>
              <a:rPr lang="en-GB" dirty="0" err="1"/>
              <a:t>klaar</a:t>
            </a:r>
            <a:r>
              <a:rPr lang="en-GB" dirty="0"/>
              <a:t> bent met </a:t>
            </a:r>
            <a:r>
              <a:rPr lang="en-GB" dirty="0" err="1"/>
              <a:t>schrijven</a:t>
            </a:r>
            <a:r>
              <a:rPr lang="en-GB" dirty="0"/>
              <a:t> </a:t>
            </a:r>
            <a:r>
              <a:rPr lang="en-GB" dirty="0" err="1"/>
              <a:t>plak</a:t>
            </a:r>
            <a:r>
              <a:rPr lang="en-GB" dirty="0"/>
              <a:t> je </a:t>
            </a:r>
            <a:r>
              <a:rPr lang="en-GB" dirty="0" err="1"/>
              <a:t>je</a:t>
            </a:r>
            <a:r>
              <a:rPr lang="en-GB" dirty="0"/>
              <a:t> post-it op het </a:t>
            </a:r>
            <a:r>
              <a:rPr lang="en-GB" dirty="0" err="1"/>
              <a:t>bord</a:t>
            </a:r>
            <a:r>
              <a:rPr lang="en-GB" dirty="0"/>
              <a:t> </a:t>
            </a:r>
            <a:r>
              <a:rPr lang="en-GB" dirty="0" err="1"/>
              <a:t>en</a:t>
            </a:r>
            <a:r>
              <a:rPr lang="en-GB" dirty="0"/>
              <a:t> </a:t>
            </a:r>
            <a:r>
              <a:rPr lang="en-GB" dirty="0" err="1"/>
              <a:t>ga</a:t>
            </a:r>
            <a:r>
              <a:rPr lang="en-GB"/>
              <a:t> je weer</a:t>
            </a:r>
            <a:r>
              <a:rPr lang="en-GB" dirty="0"/>
              <a:t> </a:t>
            </a:r>
            <a:r>
              <a:rPr lang="en-GB" dirty="0" err="1"/>
              <a:t>zitten</a:t>
            </a:r>
            <a:r>
              <a:rPr lang="en-GB" dirty="0"/>
              <a:t> op je </a:t>
            </a:r>
            <a:r>
              <a:rPr lang="en-GB" dirty="0" err="1"/>
              <a:t>plek</a:t>
            </a:r>
            <a:endParaRPr lang="en-GB" dirty="0"/>
          </a:p>
        </p:txBody>
      </p:sp>
    </p:spTree>
    <p:extLst>
      <p:ext uri="{BB962C8B-B14F-4D97-AF65-F5344CB8AC3E}">
        <p14:creationId xmlns:p14="http://schemas.microsoft.com/office/powerpoint/2010/main" val="163717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homework</a:t>
            </a:r>
            <a:endParaRPr lang="en-GB" dirty="0"/>
          </a:p>
        </p:txBody>
      </p:sp>
      <p:sp>
        <p:nvSpPr>
          <p:cNvPr id="3" name="Tijdelijke aanduiding voor inhoud 2"/>
          <p:cNvSpPr>
            <a:spLocks noGrp="1"/>
          </p:cNvSpPr>
          <p:nvPr>
            <p:ph idx="1"/>
          </p:nvPr>
        </p:nvSpPr>
        <p:spPr/>
        <p:txBody>
          <a:bodyPr/>
          <a:lstStyle/>
          <a:p>
            <a:r>
              <a:rPr lang="nl-NL" dirty="0"/>
              <a:t>Finish </a:t>
            </a:r>
            <a:r>
              <a:rPr lang="nl-NL" dirty="0" err="1"/>
              <a:t>the</a:t>
            </a:r>
            <a:r>
              <a:rPr lang="nl-NL" dirty="0"/>
              <a:t> </a:t>
            </a:r>
            <a:r>
              <a:rPr lang="nl-NL" dirty="0" err="1"/>
              <a:t>moodboard</a:t>
            </a:r>
            <a:endParaRPr lang="nl-NL" dirty="0"/>
          </a:p>
          <a:p>
            <a:r>
              <a:rPr lang="nl-NL" dirty="0" err="1"/>
              <a:t>Prepare</a:t>
            </a:r>
            <a:r>
              <a:rPr lang="nl-NL" dirty="0"/>
              <a:t> your </a:t>
            </a:r>
            <a:r>
              <a:rPr lang="nl-NL" dirty="0" err="1"/>
              <a:t>presentation</a:t>
            </a:r>
            <a:r>
              <a:rPr lang="nl-NL" dirty="0"/>
              <a:t> speech </a:t>
            </a:r>
            <a:r>
              <a:rPr lang="nl-NL" dirty="0" err="1"/>
              <a:t>for</a:t>
            </a:r>
            <a:r>
              <a:rPr lang="nl-NL" dirty="0"/>
              <a:t> </a:t>
            </a:r>
            <a:r>
              <a:rPr lang="nl-NL" dirty="0" err="1"/>
              <a:t>the</a:t>
            </a:r>
            <a:r>
              <a:rPr lang="nl-NL" dirty="0"/>
              <a:t> Travel Fair</a:t>
            </a:r>
            <a:endParaRPr lang="en-GB" dirty="0"/>
          </a:p>
        </p:txBody>
      </p:sp>
    </p:spTree>
    <p:extLst>
      <p:ext uri="{BB962C8B-B14F-4D97-AF65-F5344CB8AC3E}">
        <p14:creationId xmlns:p14="http://schemas.microsoft.com/office/powerpoint/2010/main" val="382035494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Badge</Template>
  <TotalTime>0</TotalTime>
  <Words>400</Words>
  <Application>Microsoft Office PowerPoint</Application>
  <PresentationFormat>Widescreen</PresentationFormat>
  <Paragraphs>42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Gill Sans MT</vt:lpstr>
      <vt:lpstr>Impact</vt:lpstr>
      <vt:lpstr>Badge</vt:lpstr>
      <vt:lpstr>Revision </vt:lpstr>
      <vt:lpstr>What are we going to do? </vt:lpstr>
      <vt:lpstr>Aims</vt:lpstr>
      <vt:lpstr>Recap a-d</vt:lpstr>
      <vt:lpstr>Instruction assignment</vt:lpstr>
      <vt:lpstr>Voorbeelden moodboard</vt:lpstr>
      <vt:lpstr>Ter duidelijkheid</vt:lpstr>
      <vt:lpstr>Afsluiting</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Sigrid Willemsen</dc:creator>
  <cp:lastModifiedBy>Marije de Vreeze</cp:lastModifiedBy>
  <cp:revision>17</cp:revision>
  <dcterms:created xsi:type="dcterms:W3CDTF">2019-10-31T14:57:43Z</dcterms:created>
  <dcterms:modified xsi:type="dcterms:W3CDTF">2019-11-08T22:21:11Z</dcterms:modified>
</cp:coreProperties>
</file>